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ancient-history/byzantine-empire/videos/heavy-cavalry-of-the-middle-ages?m=528e394da93ae&amp;s=undefined&amp;f=1&amp;free=fals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Feudalism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After Charlemagne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Charlemagne dies in 814</a:t>
            </a:r>
          </a:p>
          <a:p>
            <a:pPr lvl="1"/>
            <a:r>
              <a:rPr lang="en-US" dirty="0" smtClean="0"/>
              <a:t>His empire is divided amongst his three sons</a:t>
            </a:r>
          </a:p>
          <a:p>
            <a:endParaRPr lang="en-US" dirty="0" smtClean="0"/>
          </a:p>
          <a:p>
            <a:r>
              <a:rPr lang="en-US" dirty="0" smtClean="0"/>
              <a:t>During the Ninth and Tenth Centuries:</a:t>
            </a:r>
          </a:p>
          <a:p>
            <a:pPr lvl="1"/>
            <a:r>
              <a:rPr lang="en-US" dirty="0" smtClean="0"/>
              <a:t>Invasions by Muslims, Magyars, and Vikings cause a breakdown of royal government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When royal governments could no longer protect the people, rich nobles with land offered protection in exchange for service: </a:t>
            </a:r>
            <a:r>
              <a:rPr lang="en-US" b="1" i="1" u="sng" dirty="0" smtClean="0">
                <a:solidFill>
                  <a:srgbClr val="00B050"/>
                </a:solidFill>
              </a:rPr>
              <a:t>FEUDALISM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Feudalism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A warrior makes oath of loyalty to a lord and became a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b="1" i="1" u="sng" dirty="0" smtClean="0">
                <a:solidFill>
                  <a:srgbClr val="00B050"/>
                </a:solidFill>
              </a:rPr>
              <a:t>VASSAL</a:t>
            </a:r>
          </a:p>
          <a:p>
            <a:pPr lvl="1"/>
            <a:r>
              <a:rPr lang="en-US" u="sng" dirty="0" smtClean="0"/>
              <a:t>Lords give land and money to the vassal, and the vassal fights for the lord</a:t>
            </a:r>
          </a:p>
          <a:p>
            <a:pPr lvl="1"/>
            <a:r>
              <a:rPr lang="en-US" dirty="0" smtClean="0"/>
              <a:t>The gift of land to a vassal was called a </a:t>
            </a:r>
            <a:r>
              <a:rPr lang="en-US" b="1" i="1" dirty="0" smtClean="0">
                <a:solidFill>
                  <a:srgbClr val="00B050"/>
                </a:solidFill>
              </a:rPr>
              <a:t>FIEF</a:t>
            </a:r>
          </a:p>
          <a:p>
            <a:pPr lvl="1"/>
            <a:r>
              <a:rPr lang="en-US" dirty="0" smtClean="0"/>
              <a:t>It was possible for a lord to be a vassal of a higher lord! Even kings could be vassals of more powerful kings!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Code of Honor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FEUDAL CONTRACT</a:t>
            </a:r>
            <a:r>
              <a:rPr lang="en-US" u="sng" dirty="0" smtClean="0"/>
              <a:t>: the set of rules that explain how the lord-vassal relationship worked</a:t>
            </a:r>
          </a:p>
          <a:p>
            <a:pPr lvl="1"/>
            <a:r>
              <a:rPr lang="en-US" dirty="0" smtClean="0"/>
              <a:t>How long military service lasted</a:t>
            </a:r>
          </a:p>
          <a:p>
            <a:pPr lvl="1"/>
            <a:r>
              <a:rPr lang="en-US" dirty="0" smtClean="0"/>
              <a:t>What forms of payments were necessary</a:t>
            </a:r>
          </a:p>
          <a:p>
            <a:pPr lvl="1"/>
            <a:r>
              <a:rPr lang="en-US" dirty="0" smtClean="0"/>
              <a:t>What jobs and obligations lords and vassals had</a:t>
            </a:r>
          </a:p>
          <a:p>
            <a:endParaRPr lang="en-US" dirty="0" smtClean="0"/>
          </a:p>
          <a:p>
            <a:r>
              <a:rPr lang="en-US" u="sng" dirty="0" smtClean="0"/>
              <a:t>Under the influence of the church, vassals were united under a code called knighthood</a:t>
            </a:r>
          </a:p>
          <a:p>
            <a:pPr lvl="1"/>
            <a:r>
              <a:rPr lang="en-US" u="sng" dirty="0" smtClean="0"/>
              <a:t>This included a code of conduct that defined civilized behavior called </a:t>
            </a:r>
            <a:r>
              <a:rPr lang="en-US" b="1" i="1" u="sng" dirty="0" smtClean="0">
                <a:solidFill>
                  <a:srgbClr val="00B050"/>
                </a:solidFill>
              </a:rPr>
              <a:t>CHIVALRY</a:t>
            </a:r>
          </a:p>
          <a:p>
            <a:pPr lvl="1"/>
            <a:r>
              <a:rPr lang="en-US" u="sng" dirty="0" smtClean="0">
                <a:solidFill>
                  <a:srgbClr val="00B050"/>
                </a:solidFill>
                <a:hlinkClick r:id="rId2"/>
              </a:rPr>
              <a:t>Link to "Knights and Heavy Cavalry of the Middle Ages"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Chivalry was the code of ethics all knights were supposed to uphold</a:t>
            </a:r>
          </a:p>
          <a:p>
            <a:pPr lvl="1"/>
            <a:r>
              <a:rPr lang="en-US" dirty="0" smtClean="0"/>
              <a:t>Knights were never to fight on </a:t>
            </a:r>
            <a:r>
              <a:rPr lang="en-US" smtClean="0"/>
              <a:t>Sunday </a:t>
            </a:r>
            <a:r>
              <a:rPr lang="en-US" smtClean="0"/>
              <a:t>and </a:t>
            </a:r>
            <a:r>
              <a:rPr lang="en-US" dirty="0" smtClean="0"/>
              <a:t>the Feast Days of the church (The Truce of God)</a:t>
            </a:r>
          </a:p>
          <a:p>
            <a:pPr lvl="1"/>
            <a:r>
              <a:rPr lang="en-US" dirty="0" smtClean="0"/>
              <a:t>They were to respect churches, clergy, the poor (The Peace of God)</a:t>
            </a:r>
          </a:p>
          <a:p>
            <a:pPr lvl="1"/>
            <a:r>
              <a:rPr lang="en-US" dirty="0" smtClean="0"/>
              <a:t>Knights were to fight only for glory</a:t>
            </a:r>
          </a:p>
          <a:p>
            <a:pPr lvl="1"/>
            <a:r>
              <a:rPr lang="en-US" dirty="0" smtClean="0"/>
              <a:t>Treat captives as honored guests</a:t>
            </a:r>
          </a:p>
          <a:p>
            <a:pPr lvl="1"/>
            <a:r>
              <a:rPr lang="en-US" dirty="0" smtClean="0"/>
              <a:t>Defend the honor of women and those who could not defend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 of Infamy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14, 1066: William of Normandy launches an invasion against England</a:t>
            </a:r>
          </a:p>
          <a:p>
            <a:endParaRPr lang="en-US" dirty="0" smtClean="0"/>
          </a:p>
          <a:p>
            <a:r>
              <a:rPr lang="en-US" dirty="0" smtClean="0"/>
              <a:t>The Battle of Hastings: William the </a:t>
            </a:r>
            <a:r>
              <a:rPr lang="en-US" dirty="0" err="1" smtClean="0"/>
              <a:t>Conquerer</a:t>
            </a:r>
            <a:r>
              <a:rPr lang="en-US" dirty="0" smtClean="0"/>
              <a:t> defeats Harold </a:t>
            </a:r>
            <a:r>
              <a:rPr lang="en-US" dirty="0" err="1" smtClean="0"/>
              <a:t>Godwinson</a:t>
            </a:r>
            <a:r>
              <a:rPr lang="en-US" dirty="0" smtClean="0"/>
              <a:t> and establishes a new British monarchy</a:t>
            </a:r>
          </a:p>
          <a:p>
            <a:pPr lvl="1"/>
            <a:r>
              <a:rPr lang="en-US" dirty="0" smtClean="0"/>
              <a:t>This is one of the most important days in the history of Western Civilization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Transition to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Democracy had fallen in Europe with the rise of Rome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ABSOLUTE MONARCHIES</a:t>
            </a:r>
            <a:r>
              <a:rPr lang="en-US" u="sng" dirty="0" smtClean="0">
                <a:solidFill>
                  <a:srgbClr val="00B050"/>
                </a:solidFill>
              </a:rPr>
              <a:t> </a:t>
            </a:r>
            <a:r>
              <a:rPr lang="en-US" u="sng" dirty="0" smtClean="0"/>
              <a:t>were ruled by kings with absolute (total) power over their people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THE DIVINE RIGHT OF KINGS</a:t>
            </a:r>
            <a:r>
              <a:rPr lang="en-US" u="sng" dirty="0" smtClean="0"/>
              <a:t>: the idea that a king’s power and right to rule is divine and comes directly from God</a:t>
            </a:r>
          </a:p>
          <a:p>
            <a:pPr lvl="1"/>
            <a:r>
              <a:rPr lang="en-US" dirty="0" smtClean="0"/>
              <a:t>Henry II of England goes (a bit) too far with this when he “accidentally arranges” the murder of Thomas a Becket, Archbishop of Canterbury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001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3936</TotalTime>
  <Words>462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Consolas</vt:lpstr>
      <vt:lpstr>Corbel</vt:lpstr>
      <vt:lpstr>Wingdings</vt:lpstr>
      <vt:lpstr>Wingdings 2</vt:lpstr>
      <vt:lpstr>Wingdings 3</vt:lpstr>
      <vt:lpstr>Default Theme</vt:lpstr>
      <vt:lpstr>The Rise of Feudalism</vt:lpstr>
      <vt:lpstr>Life After Charlemagne</vt:lpstr>
      <vt:lpstr>Feudalism</vt:lpstr>
      <vt:lpstr>A Code of Honor</vt:lpstr>
      <vt:lpstr>Chivalry</vt:lpstr>
      <vt:lpstr>Day of Infamy</vt:lpstr>
      <vt:lpstr>The Transition to Democracy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Feudalism</dc:title>
  <dc:creator>Lawrence Ashley Staten</dc:creator>
  <cp:lastModifiedBy>Lawrence Staten</cp:lastModifiedBy>
  <cp:revision>15</cp:revision>
  <dcterms:created xsi:type="dcterms:W3CDTF">2011-08-13T19:37:07Z</dcterms:created>
  <dcterms:modified xsi:type="dcterms:W3CDTF">2016-07-05T19:41:31Z</dcterms:modified>
</cp:coreProperties>
</file>